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4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E5D99-CFF1-4E3C-AF47-97CBFB2B310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B6778-F8C4-478C-9ADF-AB0C1F2392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i.ytimg.com/vi/GEdMlVKd5m8/hq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Documents and Settings\uch304\Рабочий стол\scoyo-elternabend-hausaufgaben-sideb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4095752" cy="2924180"/>
          </a:xfrm>
          <a:prstGeom prst="rect">
            <a:avLst/>
          </a:prstGeom>
          <a:noFill/>
        </p:spPr>
      </p:pic>
      <p:pic>
        <p:nvPicPr>
          <p:cNvPr id="1028" name="Picture 4" descr="C:\Documents and Settings\uch304\Рабочий стол\big_thu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642918"/>
            <a:ext cx="4092889" cy="3001972"/>
          </a:xfrm>
          <a:prstGeom prst="rect">
            <a:avLst/>
          </a:prstGeom>
          <a:noFill/>
        </p:spPr>
      </p:pic>
      <p:pic>
        <p:nvPicPr>
          <p:cNvPr id="1029" name="Picture 5" descr="C:\Documents and Settings\uch304\Рабочий стол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0"/>
            <a:ext cx="3857652" cy="3143272"/>
          </a:xfrm>
          <a:prstGeom prst="rect">
            <a:avLst/>
          </a:prstGeom>
          <a:noFill/>
        </p:spPr>
      </p:pic>
      <p:pic>
        <p:nvPicPr>
          <p:cNvPr id="1031" name="Picture 7" descr="Картинки по запросу Ursachen des Schulstres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714752"/>
            <a:ext cx="4084631" cy="2690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mflatwyvern.wikispaces.com/file/view/Schulstress.gif/348501570/Schulstres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85728"/>
            <a:ext cx="478631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i="1" dirty="0" smtClean="0"/>
              <a:t>Ich habe zu viel Stress.</a:t>
            </a:r>
            <a:r>
              <a:rPr lang="de-DE" b="1" dirty="0" smtClean="0"/>
              <a:t> </a:t>
            </a:r>
            <a:r>
              <a:rPr lang="de-DE" dirty="0" smtClean="0"/>
              <a:t>— </a:t>
            </a:r>
            <a:r>
              <a:rPr lang="ru-RU" dirty="0" smtClean="0"/>
              <a:t>У меня слишком много стресса.</a:t>
            </a:r>
            <a:br>
              <a:rPr lang="ru-RU" dirty="0" smtClean="0"/>
            </a:br>
            <a:r>
              <a:rPr lang="de-DE" b="1" i="1" dirty="0" smtClean="0"/>
              <a:t>Ich habe keinen Stress</a:t>
            </a:r>
            <a:r>
              <a:rPr lang="de-DE" dirty="0" smtClean="0"/>
              <a:t>. — </a:t>
            </a:r>
            <a:r>
              <a:rPr lang="ru-RU" dirty="0" smtClean="0"/>
              <a:t>У меня нет стресса.</a:t>
            </a:r>
            <a:br>
              <a:rPr lang="ru-RU" dirty="0" smtClean="0"/>
            </a:br>
            <a:r>
              <a:rPr lang="de-DE" b="1" i="1" dirty="0" smtClean="0"/>
              <a:t>Ich bin gestresst. —</a:t>
            </a:r>
            <a:r>
              <a:rPr lang="de-DE" i="1" dirty="0" smtClean="0"/>
              <a:t> </a:t>
            </a:r>
            <a:r>
              <a:rPr lang="ru-RU" dirty="0" smtClean="0"/>
              <a:t>Я в стрессе.</a:t>
            </a:r>
            <a:br>
              <a:rPr lang="ru-RU" dirty="0" smtClean="0"/>
            </a:br>
            <a:r>
              <a:rPr lang="ru-RU" b="1" i="1" dirty="0" smtClean="0"/>
              <a:t>…. </a:t>
            </a:r>
            <a:r>
              <a:rPr lang="de-DE" b="1" i="1" dirty="0" smtClean="0"/>
              <a:t>ist für mich Stress.</a:t>
            </a:r>
            <a:r>
              <a:rPr lang="de-DE" i="1" dirty="0" smtClean="0"/>
              <a:t> </a:t>
            </a:r>
            <a:r>
              <a:rPr lang="de-DE" dirty="0" smtClean="0"/>
              <a:t>— … </a:t>
            </a:r>
            <a:r>
              <a:rPr lang="ru-RU" dirty="0" smtClean="0"/>
              <a:t>для меня стресс.</a:t>
            </a:r>
            <a:br>
              <a:rPr lang="ru-RU" dirty="0" smtClean="0"/>
            </a:br>
            <a:r>
              <a:rPr lang="ru-RU" b="1" i="1" dirty="0" smtClean="0"/>
              <a:t>…</a:t>
            </a:r>
            <a:r>
              <a:rPr lang="de-DE" b="1" i="1" dirty="0" smtClean="0"/>
              <a:t>ist/sind ein bisschen nervig. —</a:t>
            </a:r>
            <a:r>
              <a:rPr lang="de-DE" dirty="0" smtClean="0"/>
              <a:t> ….</a:t>
            </a:r>
            <a:r>
              <a:rPr lang="ru-RU" dirty="0" smtClean="0"/>
              <a:t>немного раздражает/нервирует.</a:t>
            </a:r>
            <a:br>
              <a:rPr lang="ru-RU" dirty="0" smtClean="0"/>
            </a:br>
            <a:r>
              <a:rPr lang="ru-RU" b="1" i="1" dirty="0" smtClean="0"/>
              <a:t>… </a:t>
            </a:r>
            <a:r>
              <a:rPr lang="de-DE" b="1" i="1" dirty="0" smtClean="0"/>
              <a:t>macht/machen mich wahnsinnig!</a:t>
            </a:r>
            <a:r>
              <a:rPr lang="de-DE" b="1" dirty="0" smtClean="0"/>
              <a:t> </a:t>
            </a:r>
            <a:r>
              <a:rPr lang="de-DE" dirty="0" smtClean="0"/>
              <a:t>— … </a:t>
            </a:r>
            <a:r>
              <a:rPr lang="ru-RU" dirty="0" smtClean="0"/>
              <a:t>сводит меня с ума!</a:t>
            </a:r>
            <a:br>
              <a:rPr lang="ru-RU" dirty="0" smtClean="0"/>
            </a:br>
            <a:r>
              <a:rPr lang="de-DE" b="1" i="1" dirty="0" smtClean="0"/>
              <a:t>Ich ärgere mich sehr oft über…</a:t>
            </a:r>
            <a:r>
              <a:rPr lang="de-DE" b="1" dirty="0" smtClean="0"/>
              <a:t> </a:t>
            </a:r>
            <a:r>
              <a:rPr lang="de-DE" dirty="0" smtClean="0"/>
              <a:t>— </a:t>
            </a:r>
            <a:r>
              <a:rPr lang="ru-RU" dirty="0" smtClean="0"/>
              <a:t>Я сильно сержусь по поводу…/Меня очень раздражает….</a:t>
            </a:r>
            <a:br>
              <a:rPr lang="ru-RU" dirty="0" smtClean="0"/>
            </a:br>
            <a:r>
              <a:rPr lang="de-DE" b="1" i="1" dirty="0" smtClean="0"/>
              <a:t>Es stört mich, dass/wenn…</a:t>
            </a:r>
            <a:r>
              <a:rPr lang="de-DE" i="1" dirty="0" smtClean="0"/>
              <a:t> </a:t>
            </a:r>
            <a:r>
              <a:rPr lang="de-DE" dirty="0" smtClean="0"/>
              <a:t>— </a:t>
            </a:r>
            <a:r>
              <a:rPr lang="ru-RU" dirty="0" smtClean="0"/>
              <a:t>Меня беспокоит то, что…/если…</a:t>
            </a:r>
            <a:br>
              <a:rPr lang="ru-RU" dirty="0" smtClean="0"/>
            </a:br>
            <a:r>
              <a:rPr lang="de-DE" b="1" i="1" dirty="0" smtClean="0"/>
              <a:t>Es macht mich nervös, wenn/dass…</a:t>
            </a:r>
            <a:r>
              <a:rPr lang="de-DE" dirty="0" smtClean="0"/>
              <a:t> — </a:t>
            </a:r>
            <a:r>
              <a:rPr lang="ru-RU" dirty="0" smtClean="0"/>
              <a:t>Меня нервирует, если…/то, что…</a:t>
            </a:r>
            <a:br>
              <a:rPr lang="ru-RU" dirty="0" smtClean="0"/>
            </a:br>
            <a:r>
              <a:rPr lang="de-DE" b="1" i="1" dirty="0" smtClean="0"/>
              <a:t>total fertig sein —</a:t>
            </a:r>
            <a:r>
              <a:rPr lang="de-DE" b="1" dirty="0" smtClean="0"/>
              <a:t> </a:t>
            </a:r>
            <a:r>
              <a:rPr lang="ru-RU" dirty="0" smtClean="0"/>
              <a:t>абсолютно устал/измотан/сдали </a:t>
            </a:r>
            <a:r>
              <a:rPr lang="ru-RU" dirty="0" smtClean="0"/>
              <a:t>нервы</a:t>
            </a:r>
            <a:endParaRPr lang="en-US" dirty="0" smtClean="0"/>
          </a:p>
          <a:p>
            <a:r>
              <a:rPr lang="en-US" b="1" i="1" smtClean="0"/>
              <a:t>i</a:t>
            </a:r>
            <a:r>
              <a:rPr lang="ru-RU" b="1" i="1" smtClean="0"/>
              <a:t>ch</a:t>
            </a:r>
            <a:r>
              <a:rPr lang="ru-RU" b="1" i="1" dirty="0" smtClean="0"/>
              <a:t> </a:t>
            </a:r>
            <a:r>
              <a:rPr lang="ru-RU" b="1" i="1" dirty="0" err="1" smtClean="0"/>
              <a:t>hätte</a:t>
            </a:r>
            <a:r>
              <a:rPr lang="ru-RU" b="1" i="1" dirty="0" smtClean="0"/>
              <a:t> </a:t>
            </a:r>
            <a:r>
              <a:rPr lang="ru-RU" b="1" i="1" dirty="0" err="1" smtClean="0"/>
              <a:t>gern</a:t>
            </a:r>
            <a:r>
              <a:rPr lang="ru-RU" b="1" i="1" dirty="0" smtClean="0"/>
              <a:t> </a:t>
            </a:r>
            <a:r>
              <a:rPr lang="ru-RU" b="1" i="1" dirty="0" err="1" smtClean="0"/>
              <a:t>mehr</a:t>
            </a:r>
            <a:r>
              <a:rPr lang="ru-RU" b="1" i="1" dirty="0" smtClean="0"/>
              <a:t> </a:t>
            </a:r>
            <a:r>
              <a:rPr lang="ru-RU" b="1" i="1" dirty="0" err="1" smtClean="0"/>
              <a:t>Zeit</a:t>
            </a:r>
            <a:r>
              <a:rPr lang="ru-RU" b="1" i="1" dirty="0" smtClean="0"/>
              <a:t> </a:t>
            </a:r>
            <a:r>
              <a:rPr lang="ru-RU" b="1" i="1" dirty="0" err="1" smtClean="0"/>
              <a:t>und</a:t>
            </a:r>
            <a:r>
              <a:rPr lang="ru-RU" b="1" i="1" dirty="0" smtClean="0"/>
              <a:t> </a:t>
            </a:r>
            <a:r>
              <a:rPr lang="ru-RU" b="1" i="1" dirty="0" err="1" smtClean="0"/>
              <a:t>weniger</a:t>
            </a:r>
            <a:r>
              <a:rPr lang="ru-RU" b="1" i="1" dirty="0" smtClean="0"/>
              <a:t> </a:t>
            </a:r>
            <a:r>
              <a:rPr lang="ru-RU" b="1" i="1" dirty="0" err="1" smtClean="0"/>
              <a:t>Arbeit</a:t>
            </a:r>
            <a:r>
              <a:rPr lang="ru-RU" b="1" i="1" dirty="0" smtClean="0"/>
              <a:t>.</a:t>
            </a:r>
            <a:r>
              <a:rPr lang="ru-RU" b="1" dirty="0" smtClean="0"/>
              <a:t> </a:t>
            </a:r>
            <a:r>
              <a:rPr lang="ru-RU" dirty="0" smtClean="0"/>
              <a:t>— Вот бы было у меня больше времени и меньше работы.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Картинки по запросу Ursachen des Schulstre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8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8684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6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MOU2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Uch304</dc:creator>
  <cp:lastModifiedBy>Uch304</cp:lastModifiedBy>
  <cp:revision>10</cp:revision>
  <dcterms:created xsi:type="dcterms:W3CDTF">2017-03-28T08:45:17Z</dcterms:created>
  <dcterms:modified xsi:type="dcterms:W3CDTF">2017-03-29T04:46:43Z</dcterms:modified>
</cp:coreProperties>
</file>